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89" r:id="rId2"/>
    <p:sldId id="291" r:id="rId3"/>
    <p:sldId id="293" r:id="rId4"/>
    <p:sldId id="295" r:id="rId5"/>
    <p:sldId id="296" r:id="rId6"/>
    <p:sldId id="297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effectuer des conversions d’unités de mesure.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complète.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B60AFA-2D47-3F35-1FA5-72C2530D226E}"/>
              </a:ext>
            </a:extLst>
          </p:cNvPr>
          <p:cNvSpPr txBox="1"/>
          <p:nvPr/>
        </p:nvSpPr>
        <p:spPr>
          <a:xfrm>
            <a:off x="2743200" y="2244475"/>
            <a:ext cx="4316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 cm et 5 mm = … mm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A261A5-2C0D-B3E6-1C77-959AF1A493C2}"/>
              </a:ext>
            </a:extLst>
          </p:cNvPr>
          <p:cNvSpPr txBox="1"/>
          <p:nvPr/>
        </p:nvSpPr>
        <p:spPr>
          <a:xfrm>
            <a:off x="7605555" y="6418135"/>
            <a:ext cx="153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Exemple 1</a:t>
            </a:r>
          </a:p>
        </p:txBody>
      </p:sp>
    </p:spTree>
    <p:extLst>
      <p:ext uri="{BB962C8B-B14F-4D97-AF65-F5344CB8AC3E}">
        <p14:creationId xmlns:p14="http://schemas.microsoft.com/office/powerpoint/2010/main" val="1434374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B60AFA-2D47-3F35-1FA5-72C2530D226E}"/>
              </a:ext>
            </a:extLst>
          </p:cNvPr>
          <p:cNvSpPr txBox="1"/>
          <p:nvPr/>
        </p:nvSpPr>
        <p:spPr>
          <a:xfrm>
            <a:off x="2743200" y="2244475"/>
            <a:ext cx="4316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 cm et 5 mm = … mm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A261A5-2C0D-B3E6-1C77-959AF1A493C2}"/>
              </a:ext>
            </a:extLst>
          </p:cNvPr>
          <p:cNvSpPr txBox="1"/>
          <p:nvPr/>
        </p:nvSpPr>
        <p:spPr>
          <a:xfrm>
            <a:off x="7605555" y="6418135"/>
            <a:ext cx="153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Exemple 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7B93B8-AA6E-9344-3402-1298A719F833}"/>
              </a:ext>
            </a:extLst>
          </p:cNvPr>
          <p:cNvSpPr txBox="1"/>
          <p:nvPr/>
        </p:nvSpPr>
        <p:spPr>
          <a:xfrm>
            <a:off x="487516" y="3247633"/>
            <a:ext cx="46543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1 cm = 10 mm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6B460E9-8D07-B3F1-2CF7-2FAA455D8363}"/>
              </a:ext>
            </a:extLst>
          </p:cNvPr>
          <p:cNvSpPr txBox="1"/>
          <p:nvPr/>
        </p:nvSpPr>
        <p:spPr>
          <a:xfrm>
            <a:off x="470181" y="3846399"/>
            <a:ext cx="46543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7 cm = 7 × 10 mm = 70 mm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18E2296-77EC-4F8C-5D79-AFEA0B2076B1}"/>
              </a:ext>
            </a:extLst>
          </p:cNvPr>
          <p:cNvSpPr txBox="1"/>
          <p:nvPr/>
        </p:nvSpPr>
        <p:spPr>
          <a:xfrm>
            <a:off x="487515" y="4605509"/>
            <a:ext cx="51158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7 cm et 5 mm = 70 mm + 5 mm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AA128B6-34EF-AC52-2252-B5F79452C972}"/>
              </a:ext>
            </a:extLst>
          </p:cNvPr>
          <p:cNvSpPr txBox="1"/>
          <p:nvPr/>
        </p:nvSpPr>
        <p:spPr>
          <a:xfrm>
            <a:off x="2048351" y="5440165"/>
            <a:ext cx="51158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/>
              <a:t>Résultat : 7 cm et 5 mm = 75 mm</a:t>
            </a:r>
            <a:endParaRPr lang="fr-FR" sz="28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721CD2-AC7F-E812-101A-4303C79B2690}"/>
              </a:ext>
            </a:extLst>
          </p:cNvPr>
          <p:cNvSpPr txBox="1"/>
          <p:nvPr/>
        </p:nvSpPr>
        <p:spPr>
          <a:xfrm>
            <a:off x="5291385" y="2182919"/>
            <a:ext cx="689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75</a:t>
            </a:r>
            <a:endParaRPr lang="fr-F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8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obscurité, noir, espace&#10;&#10;Le contenu généré par l’IA peut être incorrect.">
            <a:extLst>
              <a:ext uri="{FF2B5EF4-FFF2-40B4-BE49-F238E27FC236}">
                <a16:creationId xmlns:a16="http://schemas.microsoft.com/office/drawing/2014/main" id="{CA5CD650-B8A2-F6CF-1FD0-D9492E92B3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20" y="2778884"/>
            <a:ext cx="12427821" cy="414260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B60AFA-2D47-3F35-1FA5-72C2530D226E}"/>
              </a:ext>
            </a:extLst>
          </p:cNvPr>
          <p:cNvSpPr txBox="1"/>
          <p:nvPr/>
        </p:nvSpPr>
        <p:spPr>
          <a:xfrm>
            <a:off x="2743200" y="2244475"/>
            <a:ext cx="4316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 cm et 5 mm = … mm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A261A5-2C0D-B3E6-1C77-959AF1A493C2}"/>
              </a:ext>
            </a:extLst>
          </p:cNvPr>
          <p:cNvSpPr txBox="1"/>
          <p:nvPr/>
        </p:nvSpPr>
        <p:spPr>
          <a:xfrm>
            <a:off x="7605555" y="6418135"/>
            <a:ext cx="153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Exemple 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721CD2-AC7F-E812-101A-4303C79B2690}"/>
              </a:ext>
            </a:extLst>
          </p:cNvPr>
          <p:cNvSpPr txBox="1"/>
          <p:nvPr/>
        </p:nvSpPr>
        <p:spPr>
          <a:xfrm>
            <a:off x="5291385" y="2182919"/>
            <a:ext cx="689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75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C67E3723-6A1D-10AC-B45F-C9B108C82909}"/>
              </a:ext>
            </a:extLst>
          </p:cNvPr>
          <p:cNvSpPr/>
          <p:nvPr/>
        </p:nvSpPr>
        <p:spPr>
          <a:xfrm rot="16200000">
            <a:off x="3122344" y="1797575"/>
            <a:ext cx="463890" cy="4148257"/>
          </a:xfrm>
          <a:prstGeom prst="rightBrace">
            <a:avLst>
              <a:gd name="adj1" fmla="val 38141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085AACF-8EF8-65D0-C588-F4D86D9570A8}"/>
              </a:ext>
            </a:extLst>
          </p:cNvPr>
          <p:cNvSpPr txBox="1"/>
          <p:nvPr/>
        </p:nvSpPr>
        <p:spPr>
          <a:xfrm>
            <a:off x="3097568" y="3105834"/>
            <a:ext cx="689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70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4" name="Accolade fermante 13">
            <a:extLst>
              <a:ext uri="{FF2B5EF4-FFF2-40B4-BE49-F238E27FC236}">
                <a16:creationId xmlns:a16="http://schemas.microsoft.com/office/drawing/2014/main" id="{426238D9-1980-42B2-D98F-A888FAC00FD0}"/>
              </a:ext>
            </a:extLst>
          </p:cNvPr>
          <p:cNvSpPr/>
          <p:nvPr/>
        </p:nvSpPr>
        <p:spPr>
          <a:xfrm rot="16200000">
            <a:off x="5446261" y="3813718"/>
            <a:ext cx="285471" cy="321152"/>
          </a:xfrm>
          <a:prstGeom prst="rightBrace">
            <a:avLst>
              <a:gd name="adj1" fmla="val 38141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A3BF75C-2B65-9949-DBA8-A95FFF2755F4}"/>
              </a:ext>
            </a:extLst>
          </p:cNvPr>
          <p:cNvSpPr txBox="1"/>
          <p:nvPr/>
        </p:nvSpPr>
        <p:spPr>
          <a:xfrm>
            <a:off x="5377799" y="3247878"/>
            <a:ext cx="689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5</a:t>
            </a:r>
            <a:endParaRPr lang="fr-F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58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complète.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B60AFA-2D47-3F35-1FA5-72C2530D226E}"/>
              </a:ext>
            </a:extLst>
          </p:cNvPr>
          <p:cNvSpPr txBox="1"/>
          <p:nvPr/>
        </p:nvSpPr>
        <p:spPr>
          <a:xfrm>
            <a:off x="2743200" y="2244475"/>
            <a:ext cx="4316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167 cm = … m et … cm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A261A5-2C0D-B3E6-1C77-959AF1A493C2}"/>
              </a:ext>
            </a:extLst>
          </p:cNvPr>
          <p:cNvSpPr txBox="1"/>
          <p:nvPr/>
        </p:nvSpPr>
        <p:spPr>
          <a:xfrm>
            <a:off x="7605555" y="6418135"/>
            <a:ext cx="153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3569099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B60AFA-2D47-3F35-1FA5-72C2530D226E}"/>
              </a:ext>
            </a:extLst>
          </p:cNvPr>
          <p:cNvSpPr txBox="1"/>
          <p:nvPr/>
        </p:nvSpPr>
        <p:spPr>
          <a:xfrm>
            <a:off x="2743200" y="2244475"/>
            <a:ext cx="4316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167 cm = … m et … cm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A261A5-2C0D-B3E6-1C77-959AF1A493C2}"/>
              </a:ext>
            </a:extLst>
          </p:cNvPr>
          <p:cNvSpPr txBox="1"/>
          <p:nvPr/>
        </p:nvSpPr>
        <p:spPr>
          <a:xfrm>
            <a:off x="7605555" y="6418135"/>
            <a:ext cx="153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Exemple 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7B93B8-AA6E-9344-3402-1298A719F833}"/>
              </a:ext>
            </a:extLst>
          </p:cNvPr>
          <p:cNvSpPr txBox="1"/>
          <p:nvPr/>
        </p:nvSpPr>
        <p:spPr>
          <a:xfrm>
            <a:off x="487516" y="3247633"/>
            <a:ext cx="46543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100 cm = 1 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6B460E9-8D07-B3F1-2CF7-2FAA455D8363}"/>
              </a:ext>
            </a:extLst>
          </p:cNvPr>
          <p:cNvSpPr txBox="1"/>
          <p:nvPr/>
        </p:nvSpPr>
        <p:spPr>
          <a:xfrm>
            <a:off x="470181" y="3846399"/>
            <a:ext cx="46543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167 cm = 100 cm + 67 cm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18E2296-77EC-4F8C-5D79-AFEA0B2076B1}"/>
              </a:ext>
            </a:extLst>
          </p:cNvPr>
          <p:cNvSpPr txBox="1"/>
          <p:nvPr/>
        </p:nvSpPr>
        <p:spPr>
          <a:xfrm>
            <a:off x="487515" y="4605509"/>
            <a:ext cx="51158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167 cm = 1 m et 67 cm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721CD2-AC7F-E812-101A-4303C79B2690}"/>
              </a:ext>
            </a:extLst>
          </p:cNvPr>
          <p:cNvSpPr txBox="1"/>
          <p:nvPr/>
        </p:nvSpPr>
        <p:spPr>
          <a:xfrm>
            <a:off x="4369640" y="2168929"/>
            <a:ext cx="689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6A4BD3-1B2F-B4A1-88E8-D90D77CA7BAD}"/>
              </a:ext>
            </a:extLst>
          </p:cNvPr>
          <p:cNvSpPr txBox="1"/>
          <p:nvPr/>
        </p:nvSpPr>
        <p:spPr>
          <a:xfrm>
            <a:off x="5503347" y="2182919"/>
            <a:ext cx="689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67</a:t>
            </a:r>
            <a:endParaRPr lang="fr-F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complète dans ton cahier.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D9501F0-1A82-F2F8-0BA3-192A71A2538C}"/>
              </a:ext>
            </a:extLst>
          </p:cNvPr>
          <p:cNvGrpSpPr/>
          <p:nvPr/>
        </p:nvGrpSpPr>
        <p:grpSpPr>
          <a:xfrm>
            <a:off x="1170085" y="1221586"/>
            <a:ext cx="5035700" cy="584775"/>
            <a:chOff x="325024" y="1590450"/>
            <a:chExt cx="5035700" cy="584775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3FB60AFA-2D47-3F35-1FA5-72C2530D226E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 cm et 2 mm = … mm</a:t>
              </a:r>
            </a:p>
          </p:txBody>
        </p:sp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E0A57B07-565A-C4D5-2D56-C265F18C15E7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1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820200C0-D2E8-1B20-9D6B-CDE34020E464}"/>
              </a:ext>
            </a:extLst>
          </p:cNvPr>
          <p:cNvGrpSpPr/>
          <p:nvPr/>
        </p:nvGrpSpPr>
        <p:grpSpPr>
          <a:xfrm>
            <a:off x="1170085" y="2136446"/>
            <a:ext cx="5035700" cy="584775"/>
            <a:chOff x="325024" y="1590450"/>
            <a:chExt cx="5035700" cy="5847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DA7581B-1678-8B45-E68D-90D70218C2A4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 cm = … mm</a:t>
              </a: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A52627AE-CD27-9105-F8A1-D2A69D6D085B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2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5373B898-626B-7D81-7CD2-3E4DE1FA7410}"/>
              </a:ext>
            </a:extLst>
          </p:cNvPr>
          <p:cNvGrpSpPr/>
          <p:nvPr/>
        </p:nvGrpSpPr>
        <p:grpSpPr>
          <a:xfrm>
            <a:off x="1170085" y="3051306"/>
            <a:ext cx="5035700" cy="584775"/>
            <a:chOff x="325024" y="1590450"/>
            <a:chExt cx="5035700" cy="584775"/>
          </a:xfrm>
        </p:grpSpPr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402D417A-3D36-68A6-0E25-4CBF367D0848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127 cm = … m et … cm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E5635F5-DAE1-0D6C-45A1-D512AE7A94B3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3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9F1807B-0897-6532-18A6-2A496DD2079F}"/>
              </a:ext>
            </a:extLst>
          </p:cNvPr>
          <p:cNvGrpSpPr/>
          <p:nvPr/>
        </p:nvGrpSpPr>
        <p:grpSpPr>
          <a:xfrm>
            <a:off x="1170085" y="3966166"/>
            <a:ext cx="5035700" cy="584775"/>
            <a:chOff x="325024" y="1590450"/>
            <a:chExt cx="5035700" cy="58477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A8B63E6-74CD-455B-DE88-6C089BD2004A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 km = … m</a:t>
              </a:r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CDC6C34D-6D3C-664F-62C8-16286D57247A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4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E77B4EE-2860-E7A7-6759-19E52BE0EF24}"/>
              </a:ext>
            </a:extLst>
          </p:cNvPr>
          <p:cNvGrpSpPr/>
          <p:nvPr/>
        </p:nvGrpSpPr>
        <p:grpSpPr>
          <a:xfrm>
            <a:off x="1170085" y="4881026"/>
            <a:ext cx="5035700" cy="584775"/>
            <a:chOff x="325024" y="1590450"/>
            <a:chExt cx="5035700" cy="584775"/>
          </a:xfrm>
        </p:grpSpPr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ED623B98-70F8-D617-8D03-7BB082A41E96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 m et 25 cm = … cm</a:t>
              </a: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5AD3FD2-88DD-92D2-B0DB-5B2B98A86BCD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5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ADC391F-D7D3-C8B8-9549-6C1E792764AA}"/>
              </a:ext>
            </a:extLst>
          </p:cNvPr>
          <p:cNvGrpSpPr/>
          <p:nvPr/>
        </p:nvGrpSpPr>
        <p:grpSpPr>
          <a:xfrm>
            <a:off x="1170084" y="5795886"/>
            <a:ext cx="5035700" cy="584775"/>
            <a:chOff x="325024" y="1590450"/>
            <a:chExt cx="5035700" cy="584775"/>
          </a:xfrm>
        </p:grpSpPr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972A754-6CE1-E46C-78B1-BAAB3501B12D}"/>
                </a:ext>
              </a:extLst>
            </p:cNvPr>
            <p:cNvSpPr txBox="1"/>
            <p:nvPr/>
          </p:nvSpPr>
          <p:spPr>
            <a:xfrm>
              <a:off x="1044410" y="1590450"/>
              <a:ext cx="4316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2 500 m = </a:t>
              </a:r>
              <a:r>
                <a:rPr lang="fr-FR" sz="3200"/>
                <a:t>… km…m</a:t>
              </a:r>
              <a:endParaRPr lang="fr-FR" sz="3200" dirty="0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E171FC24-C02E-97FC-3F05-85BBBD5C70D4}"/>
                </a:ext>
              </a:extLst>
            </p:cNvPr>
            <p:cNvSpPr/>
            <p:nvPr/>
          </p:nvSpPr>
          <p:spPr>
            <a:xfrm>
              <a:off x="325024" y="1607784"/>
              <a:ext cx="528705" cy="5287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42058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188</Words>
  <Application>Microsoft Office PowerPoint</Application>
  <PresentationFormat>Affichage à l'écran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et complète. </vt:lpstr>
      <vt:lpstr>Correction</vt:lpstr>
      <vt:lpstr>Correction</vt:lpstr>
      <vt:lpstr>Recopie et complète. </vt:lpstr>
      <vt:lpstr>Correction</vt:lpstr>
      <vt:lpstr>Recopie et complète dans ton cahier.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51</cp:revision>
  <dcterms:created xsi:type="dcterms:W3CDTF">2023-02-07T14:55:57Z</dcterms:created>
  <dcterms:modified xsi:type="dcterms:W3CDTF">2025-10-10T12:13:56Z</dcterms:modified>
</cp:coreProperties>
</file>